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61" r:id="rId5"/>
    <p:sldId id="260" r:id="rId6"/>
    <p:sldId id="259" r:id="rId7"/>
    <p:sldId id="258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8ED41-BEF8-49E2-9555-40A52DA23BD5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B556E-1ED9-47BA-84A0-5D2840CE7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155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B556E-1ED9-47BA-84A0-5D2840CE7BA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790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B556E-1ED9-47BA-84A0-5D2840CE7BA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527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B556E-1ED9-47BA-84A0-5D2840CE7BA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65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B556E-1ED9-47BA-84A0-5D2840CE7BA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65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B556E-1ED9-47BA-84A0-5D2840CE7BA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65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B556E-1ED9-47BA-84A0-5D2840CE7BA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65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B556E-1ED9-47BA-84A0-5D2840CE7BA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33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B556E-1ED9-47BA-84A0-5D2840CE7BA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573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banketa.com/ru/myforms/statistic/?form.uid=22888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уровня ИКТ компетентности педагогов ДОО </a:t>
            </a:r>
            <a:r>
              <a:rPr lang="ru-RU" sz="6000" b="1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Гурьевского</a:t>
            </a:r>
            <a:r>
              <a:rPr lang="ru-RU" sz="60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6000" b="1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hlinkClick r:id="rId3"/>
          </p:cNvPr>
          <p:cNvSpPr/>
          <p:nvPr/>
        </p:nvSpPr>
        <p:spPr>
          <a:xfrm>
            <a:off x="1043608" y="5085184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3"/>
              </a:rPr>
              <a:t>https://webanketa.com/ru/myforms/statistic/?</a:t>
            </a:r>
            <a:r>
              <a:rPr lang="en-US" dirty="0" smtClean="0">
                <a:hlinkClick r:id="rId3"/>
              </a:rPr>
              <a:t>form.uid=228889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4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1" t="8004" r="14177" b="5064"/>
          <a:stretch/>
        </p:blipFill>
        <p:spPr bwMode="auto">
          <a:xfrm>
            <a:off x="-29491" y="260648"/>
            <a:ext cx="9173491" cy="61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71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5" t="14395" r="14951" b="6250"/>
          <a:stretch/>
        </p:blipFill>
        <p:spPr bwMode="auto">
          <a:xfrm>
            <a:off x="17901" y="692696"/>
            <a:ext cx="9124726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54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0" t="12699" r="14328" b="6250"/>
          <a:stretch/>
        </p:blipFill>
        <p:spPr bwMode="auto">
          <a:xfrm>
            <a:off x="34133" y="476672"/>
            <a:ext cx="9109867" cy="570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68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9" t="12897" r="14440" b="9723"/>
          <a:stretch/>
        </p:blipFill>
        <p:spPr bwMode="auto">
          <a:xfrm>
            <a:off x="-1" y="692696"/>
            <a:ext cx="9233271" cy="547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106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0" t="10714" r="14663" b="10119"/>
          <a:stretch/>
        </p:blipFill>
        <p:spPr bwMode="auto">
          <a:xfrm>
            <a:off x="0" y="620688"/>
            <a:ext cx="9144000" cy="5682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2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0" t="25595" r="15555" b="18056"/>
          <a:stretch/>
        </p:blipFill>
        <p:spPr bwMode="auto">
          <a:xfrm>
            <a:off x="-73833" y="1196752"/>
            <a:ext cx="9216571" cy="412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25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98" t="8334" r="14439" b="6250"/>
          <a:stretch/>
        </p:blipFill>
        <p:spPr bwMode="auto">
          <a:xfrm>
            <a:off x="0" y="404664"/>
            <a:ext cx="9144000" cy="609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09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Office PowerPoint</Application>
  <PresentationFormat>Экран (4:3)</PresentationFormat>
  <Paragraphs>10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лена</cp:lastModifiedBy>
  <cp:revision>2</cp:revision>
  <dcterms:created xsi:type="dcterms:W3CDTF">2017-11-08T17:21:22Z</dcterms:created>
  <dcterms:modified xsi:type="dcterms:W3CDTF">2017-11-08T17:42:11Z</dcterms:modified>
</cp:coreProperties>
</file>