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8" r:id="rId7"/>
    <p:sldId id="267" r:id="rId8"/>
    <p:sldId id="266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65891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2" y="692696"/>
            <a:ext cx="88209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382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7964" y="992095"/>
            <a:ext cx="7176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Мультипликационный фильм,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(от слияния лат.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умножение и англ.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плёнка; разг. мультик) — это фильм, выполненный при помощи средств покадровой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отрисовки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(включая 3D-моделирование) и предназначенный для демонстрации в кинотеатре, трансляции по телевидению, просмотре на экране компьютера и других электронных устройствах.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241" flipH="1">
            <a:off x="-1" y="-243408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28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1.Продюсер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общий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2.Сценаристы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сюжет и сценарий, который затем разбивается на эпизоды и сцены, иллюстрируемые серией набросков.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3.Далее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передается режиссеру-мультипликатору, который распределяет сцены между художниками-мультипликаторами. Каждый из них отвечает за основные положения персонажей в сцене.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4.Промежуточные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эпизоды дорисовывают младшие мультипликаторы. Другие художники готовят фон, на котором разворачивается действие. Контурные рисунки передаются для окраски, переносятся на прозрачный пластик и обводятся пером или тушью. В том случае, если используется цвет, он наносится на обратную сторону пластинок.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5.Затем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по-кадрово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фотографирует рисунки при помощи специальной камеры.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6.Наконец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изображением синхронизируется звук.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1" r="100000">
                        <a14:foregroundMark x1="72397" y1="26406" x2="44628" y2="43594"/>
                        <a14:foregroundMark x1="57355" y1="55625" x2="55041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121" y="4540681"/>
            <a:ext cx="1749319" cy="18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08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634" y="836712"/>
            <a:ext cx="8129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готовы к тому, что «рождение» мультфильма – длительный и сложный процесс. Ваши первые экспериментальные фильмы не должны быть длинными. Оптимально – от 10 секунд до минуты. Сначала вы должны усвоить основы, понять принципы съемки, освещения и т. д. Так постепенно и познаются секреты анимационного мастерства. Главное – не ленитесь, ведь результат того стоит. Собственный мультфильм – это куча эмоций и кто знает, может именно ваш первый мультфильм изменит мир.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958" y="4091848"/>
            <a:ext cx="2477269" cy="27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400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8981" y="681474"/>
            <a:ext cx="752944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сюжет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будете снимать? Как известно, любой фильм начинается с идеи (или истории), по которой пишется сценарий. Что получится в итоге – сказка, приключения, а может, детектив?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0" b="100000" l="10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970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4735" y="692696"/>
            <a:ext cx="67687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</a:p>
          <a:p>
            <a:endParaRPr lang="ru-RU" dirty="0" smtClean="0"/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сценарий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будут делать в мультфильме? Необходимо разработать четкую сюжетную линию. Подумайте о начале, кульминации и концовке.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3202" l="0" r="100000">
                        <a14:foregroundMark x1="23709" y1="29305" x2="36711" y2="48489"/>
                        <a14:foregroundMark x1="50096" y1="45921" x2="42447" y2="51057"/>
                        <a14:foregroundMark x1="14914" y1="43202" x2="29637" y2="46526"/>
                        <a14:foregroundMark x1="8031" y1="47432" x2="18164" y2="55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27519"/>
            <a:ext cx="4047340" cy="51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172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героев и создайте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декорации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можно нарисовать, а можно создать из разных материалов: ткани, дерева, стекла, камня, пластилина, бумаги, ваты, металла, пластика и т.д.. Включите фантазию.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могут быть самые неожиданные предметы. Вот, например, известный режиссер Гарри Бардин, фильмы которого я очень уважаю, настоящих героев делал из спичек или веревок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решить, где будет происходить действие мультфильма, и создать соответствующие декорации.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по ходу мультфильма действие может переходить с одной съемочной площадки на другую.</a:t>
            </a:r>
          </a:p>
        </p:txBody>
      </p:sp>
    </p:spTree>
    <p:extLst>
      <p:ext uri="{BB962C8B-B14F-4D97-AF65-F5344CB8AC3E}">
        <p14:creationId xmlns:p14="http://schemas.microsoft.com/office/powerpoint/2010/main" val="65074612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7048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endParaRPr lang="ru-RU" dirty="0" smtClean="0"/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Оживление героя с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покадровой съемки.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по сценарию.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каждой фазы движения делайте один кадр. В идеале – в одной секунде видео должно быть 25 таких кадров или 12. Обязательный элемент фотосъемки штатив, который нужно добросовестно выставить на нужном уровне. При желании фильм можно снять и с помощью мобильного телефона. Более того, сегодня уже есть ряд фестивалей и конкурсов, где рассматривают такие 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94856"/>
            <a:ext cx="1882941" cy="16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367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3903" y="6391200"/>
            <a:ext cx="25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«Клавиша»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65891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4107" y="620688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мультфильма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Перенесите фотографии в компьютер. Смонтировать анимацию помогут специальные компьютерные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звуковую дорожку и титры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Озвучить персонажей можно, используя существующие мелодии и звуки, или собственные записи, сделанные с помощью мобильного телефона или диктофона.</a:t>
            </a:r>
          </a:p>
        </p:txBody>
      </p:sp>
    </p:spTree>
    <p:extLst>
      <p:ext uri="{BB962C8B-B14F-4D97-AF65-F5344CB8AC3E}">
        <p14:creationId xmlns:p14="http://schemas.microsoft.com/office/powerpoint/2010/main" val="29998724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587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6</cp:revision>
  <dcterms:created xsi:type="dcterms:W3CDTF">2017-04-19T20:16:02Z</dcterms:created>
  <dcterms:modified xsi:type="dcterms:W3CDTF">2017-04-19T21:16:00Z</dcterms:modified>
</cp:coreProperties>
</file>