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6" r:id="rId3"/>
    <p:sldId id="258" r:id="rId4"/>
    <p:sldId id="272" r:id="rId5"/>
    <p:sldId id="259" r:id="rId6"/>
    <p:sldId id="266" r:id="rId7"/>
    <p:sldId id="268" r:id="rId8"/>
    <p:sldId id="269" r:id="rId9"/>
    <p:sldId id="27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5412CB-47BC-4EA0-A74D-3B9D70CA5C58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CC82B1-31A5-49C2-9A99-6C7049B4C6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531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C82B1-31A5-49C2-9A99-6C7049B4C69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4844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C82B1-31A5-49C2-9A99-6C7049B4C69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1063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C82B1-31A5-49C2-9A99-6C7049B4C69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7727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C82B1-31A5-49C2-9A99-6C7049B4C69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97171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C82B1-31A5-49C2-9A99-6C7049B4C69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2404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643CA-9D3D-4E76-8926-2FEB98EDD3C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17512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4DD8C-864F-46C0-A5B8-86C4BB327B5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1466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0131A0-7468-4EE4-83F2-512059D0820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37173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C82B1-31A5-49C2-9A99-6C7049B4C698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0284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0" Type="http://schemas.microsoft.com/office/2007/relationships/hdphoto" Target="../media/hdphoto8.wdp"/><Relationship Id="rId4" Type="http://schemas.microsoft.com/office/2007/relationships/hdphoto" Target="../media/hdphoto5.wdp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0.wdp"/><Relationship Id="rId5" Type="http://schemas.openxmlformats.org/officeDocument/2006/relationships/image" Target="../media/image15.png"/><Relationship Id="rId4" Type="http://schemas.microsoft.com/office/2007/relationships/hdphoto" Target="../media/hdphoto9.wdp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007" y="2502907"/>
            <a:ext cx="6500311" cy="434162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251" b="84055" l="2879" r="65909">
                        <a14:backgroundMark x1="42424" y1="14123" x2="9697" y2="27790"/>
                        <a14:backgroundMark x1="51364" y1="14579" x2="63333" y2="45786"/>
                        <a14:backgroundMark x1="62121" y1="56720" x2="52121" y2="605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488"/>
          <a:stretch/>
        </p:blipFill>
        <p:spPr>
          <a:xfrm rot="20929662">
            <a:off x="-138303" y="4287"/>
            <a:ext cx="5169386" cy="39145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728" y="0"/>
            <a:ext cx="9145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МАДОУ «Детский 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сад №19 «Росинка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68033" y="833220"/>
            <a:ext cx="5776261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Ресурсный центр </a:t>
            </a:r>
            <a:endParaRPr lang="ru-RU" sz="5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Клавиша» </a:t>
            </a:r>
          </a:p>
        </p:txBody>
      </p:sp>
    </p:spTree>
    <p:extLst>
      <p:ext uri="{BB962C8B-B14F-4D97-AF65-F5344CB8AC3E}">
        <p14:creationId xmlns:p14="http://schemas.microsoft.com/office/powerpoint/2010/main" val="142764959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32845" y="1052736"/>
            <a:ext cx="792088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ИКТ-компетентность педагога понимается «как его </a:t>
            </a:r>
            <a:r>
              <a:rPr lang="ru-RU" sz="2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готовность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самостоятельно </a:t>
            </a:r>
            <a:r>
              <a:rPr lang="ru-RU" sz="2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современные информационно-коммуникационные технологии</a:t>
            </a:r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педагогической деятельности </a:t>
            </a:r>
            <a:r>
              <a:rPr lang="ru-RU" sz="2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решения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широкого круга </a:t>
            </a:r>
            <a:r>
              <a:rPr lang="ru-RU" sz="2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задач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проектировать пути повышения квалификации в этой сфере».</a:t>
            </a:r>
          </a:p>
        </p:txBody>
      </p:sp>
    </p:spTree>
    <p:extLst>
      <p:ext uri="{BB962C8B-B14F-4D97-AF65-F5344CB8AC3E}">
        <p14:creationId xmlns:p14="http://schemas.microsoft.com/office/powerpoint/2010/main" val="86728283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26" b="100000" l="781" r="97500">
                        <a14:foregroundMark x1="83125" y1="75463" x2="85313" y2="969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511" y="1485699"/>
            <a:ext cx="4948323" cy="334011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167" l="0" r="100000">
                        <a14:foregroundMark x1="8391" y1="68125" x2="40578" y2="91667"/>
                        <a14:foregroundMark x1="72627" y1="83542" x2="50069" y2="97917"/>
                        <a14:foregroundMark x1="59010" y1="80000" x2="69326" y2="99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6" y="1748028"/>
            <a:ext cx="4320480" cy="2852587"/>
          </a:xfrm>
          <a:prstGeom prst="rect">
            <a:avLst/>
          </a:prstGeom>
        </p:spPr>
      </p:pic>
      <p:sp>
        <p:nvSpPr>
          <p:cNvPr id="5" name="Стрелка вправо 4"/>
          <p:cNvSpPr/>
          <p:nvPr/>
        </p:nvSpPr>
        <p:spPr>
          <a:xfrm>
            <a:off x="4318101" y="2708920"/>
            <a:ext cx="1656184" cy="53741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39804" y="5157192"/>
            <a:ext cx="86409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сделали кнопочки на экране такими хорошенькими, что вам захочется их лизнуть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r"/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Стив Джобс</a:t>
            </a: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9804" y="188640"/>
            <a:ext cx="89041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Мотивировать и активизировать творческую деятельность педагогических работников с использованием ИКТ</a:t>
            </a:r>
          </a:p>
        </p:txBody>
      </p:sp>
    </p:spTree>
    <p:extLst>
      <p:ext uri="{BB962C8B-B14F-4D97-AF65-F5344CB8AC3E}">
        <p14:creationId xmlns:p14="http://schemas.microsoft.com/office/powerpoint/2010/main" val="351320887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750"/>
                            </p:stCondLst>
                            <p:childTnLst>
                              <p:par>
                                <p:cTn id="1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250"/>
                            </p:stCondLst>
                            <p:childTnLst>
                              <p:par>
                                <p:cTn id="27" presetID="15" presetClass="emph" presetSubtype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8" dur="indefinit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975"/>
                            </p:stCondLst>
                            <p:childTnLst>
                              <p:par>
                                <p:cTn id="30" presetID="15" presetClass="emph" presetSubtype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1" dur="indefinite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0" t="6561" r="52001" b="42434"/>
          <a:stretch/>
        </p:blipFill>
        <p:spPr>
          <a:xfrm rot="1179177">
            <a:off x="4524419" y="585184"/>
            <a:ext cx="4162176" cy="454641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0" t="5723" r="24062" b="42425"/>
          <a:stretch/>
        </p:blipFill>
        <p:spPr>
          <a:xfrm rot="20955470">
            <a:off x="224473" y="1176787"/>
            <a:ext cx="4903162" cy="478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09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32656"/>
            <a:ext cx="8784976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Предполагаемый  результат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ресурсного центра «Клавиша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»: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уровня ИКТ –компетентности педагогов ДОО.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 использования ИКТ  педагогами в образовательном процессе ДОО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и пополнение единого банка информационных образовательных ресурсов использования ИКТ в ДОО для педагогических работников.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971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6044454"/>
              </p:ext>
            </p:extLst>
          </p:nvPr>
        </p:nvGraphicFramePr>
        <p:xfrm>
          <a:off x="323528" y="836713"/>
          <a:ext cx="8352927" cy="4896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4309"/>
                <a:gridCol w="2784309"/>
                <a:gridCol w="2784309"/>
              </a:tblGrid>
              <a:tr h="241933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муниципальное автономное дошкольное образовательное учреждение «Детский сад №19 «Росинка»</a:t>
                      </a:r>
                    </a:p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7721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9" t="14950" r="74374" b="53333"/>
          <a:stretch/>
        </p:blipFill>
        <p:spPr>
          <a:xfrm>
            <a:off x="683568" y="908720"/>
            <a:ext cx="1983044" cy="21751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76" t="14950" r="50000" b="53333"/>
          <a:stretch/>
        </p:blipFill>
        <p:spPr>
          <a:xfrm>
            <a:off x="3643744" y="908720"/>
            <a:ext cx="1968151" cy="217516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61" t="14950" r="27123" b="53333"/>
          <a:stretch/>
        </p:blipFill>
        <p:spPr>
          <a:xfrm>
            <a:off x="6362250" y="908720"/>
            <a:ext cx="1994814" cy="217516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44" t="15960" r="2576" b="53333"/>
          <a:stretch/>
        </p:blipFill>
        <p:spPr>
          <a:xfrm>
            <a:off x="827584" y="3477857"/>
            <a:ext cx="1945851" cy="210589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472" b="78056" l="4688" r="25625">
                        <a14:foregroundMark x1="12812" y1="61667" x2="17604" y2="71944"/>
                        <a14:foregroundMark x1="14896" y1="57639" x2="21979" y2="67917"/>
                        <a14:foregroundMark x1="21146" y1="61111" x2="12396" y2="69583"/>
                        <a14:foregroundMark x1="20000" y1="67083" x2="11042" y2="651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39" t="48283" r="74132" b="22020"/>
          <a:stretch/>
        </p:blipFill>
        <p:spPr>
          <a:xfrm>
            <a:off x="3768449" y="3483537"/>
            <a:ext cx="1718739" cy="174566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44" t="48283" r="50556" b="22020"/>
          <a:stretch/>
        </p:blipFill>
        <p:spPr>
          <a:xfrm>
            <a:off x="6516216" y="3616748"/>
            <a:ext cx="1840848" cy="174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04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2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778397" y="4581128"/>
            <a:ext cx="1995918" cy="17699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3871538" y="4509120"/>
            <a:ext cx="2068613" cy="194998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3519882" y="1923091"/>
            <a:ext cx="2500662" cy="2160239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00" b="94600" l="8600" r="84400">
                        <a14:foregroundMark x1="23000" y1="24800" x2="25600" y2="24600"/>
                        <a14:foregroundMark x1="23800" y1="25400" x2="21400" y2="22200"/>
                        <a14:foregroundMark x1="22000" y1="24200" x2="29400" y2="25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3636" b="4764"/>
          <a:stretch/>
        </p:blipFill>
        <p:spPr>
          <a:xfrm>
            <a:off x="1081206" y="4509120"/>
            <a:ext cx="1405604" cy="1550012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6701148" y="2132856"/>
            <a:ext cx="2263340" cy="21602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594330" y="2034328"/>
            <a:ext cx="2379355" cy="206996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793125" y="4562369"/>
            <a:ext cx="2180560" cy="194998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0" y="-45396"/>
            <a:ext cx="9144000" cy="1628800"/>
          </a:xfrm>
          <a:prstGeom prst="rect">
            <a:avLst/>
          </a:prstGeom>
          <a:solidFill>
            <a:srgbClr val="CCFFCC"/>
          </a:solidFill>
          <a:ln>
            <a:solidFill>
              <a:srgbClr val="CC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1194" b="79908" l="28684" r="728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67" t="13855" r="21667" b="12753"/>
          <a:stretch/>
        </p:blipFill>
        <p:spPr>
          <a:xfrm>
            <a:off x="1883405" y="71689"/>
            <a:ext cx="1534440" cy="153107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4226" b="66544" l="26852" r="7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079" t="7686" r="21189" b="26916"/>
          <a:stretch/>
        </p:blipFill>
        <p:spPr>
          <a:xfrm>
            <a:off x="3519882" y="197395"/>
            <a:ext cx="1506164" cy="127966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939" b="35455" l="15505" r="449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824" r="51364" b="60606"/>
          <a:stretch/>
        </p:blipFill>
        <p:spPr>
          <a:xfrm>
            <a:off x="5179154" y="197395"/>
            <a:ext cx="1521994" cy="122155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0606" b="69697" l="63728" r="8869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607" t="36970" r="8181" b="26667"/>
          <a:stretch/>
        </p:blipFill>
        <p:spPr>
          <a:xfrm>
            <a:off x="7044106" y="140298"/>
            <a:ext cx="1464499" cy="1279659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54003" y="0"/>
            <a:ext cx="122238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ru-RU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76882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6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64750">
            <a:off x="52596" y="92906"/>
            <a:ext cx="2307372" cy="209394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979" b="100000" l="0" r="100000">
                        <a14:backgroundMark x1="23500" y1="33952" x2="71250" y2="43501"/>
                        <a14:backgroundMark x1="58000" y1="18037" x2="64000" y2="38196"/>
                        <a14:backgroundMark x1="60500" y1="15915" x2="59250" y2="33422"/>
                        <a14:backgroundMark x1="24500" y1="48276" x2="27000" y2="66313"/>
                        <a14:backgroundMark x1="24750" y1="66844" x2="49000" y2="72944"/>
                        <a14:backgroundMark x1="53500" y1="72679" x2="68750" y2="63660"/>
                        <a14:backgroundMark x1="51750" y1="76923" x2="51500" y2="51459"/>
                        <a14:backgroundMark x1="51750" y1="63395" x2="72250" y2="44828"/>
                        <a14:backgroundMark x1="70000" y1="63395" x2="74750" y2="392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376" t="46343" r="2777" b="7003"/>
          <a:stretch/>
        </p:blipFill>
        <p:spPr>
          <a:xfrm rot="223072">
            <a:off x="283306" y="4227055"/>
            <a:ext cx="6271069" cy="274256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865784" y="1787949"/>
            <a:ext cx="5904656" cy="4680520"/>
          </a:xfrm>
          <a:prstGeom prst="rect">
            <a:avLst/>
          </a:prstGeom>
          <a:solidFill>
            <a:srgbClr val="CCFFCC"/>
          </a:solidFill>
          <a:ln>
            <a:solidFill>
              <a:srgbClr val="99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Равнобедренный треугольник 2"/>
          <p:cNvSpPr/>
          <p:nvPr/>
        </p:nvSpPr>
        <p:spPr>
          <a:xfrm>
            <a:off x="1475656" y="260648"/>
            <a:ext cx="6768752" cy="1512168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923928" y="1772816"/>
            <a:ext cx="0" cy="468052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H="1">
            <a:off x="1907704" y="3212976"/>
            <a:ext cx="5904656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>
            <a:off x="1907704" y="4869160"/>
            <a:ext cx="5904656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5868144" y="1772816"/>
            <a:ext cx="0" cy="468052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Овал 22"/>
          <p:cNvSpPr/>
          <p:nvPr/>
        </p:nvSpPr>
        <p:spPr>
          <a:xfrm>
            <a:off x="2359968" y="3501008"/>
            <a:ext cx="1152128" cy="10801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4242048" y="1953237"/>
            <a:ext cx="1152128" cy="108012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469" b="89844" l="7885" r="90000">
                        <a14:foregroundMark x1="23269" y1="27604" x2="20769" y2="41406"/>
                        <a14:foregroundMark x1="32885" y1="25521" x2="31731" y2="36979"/>
                        <a14:backgroundMark x1="54038" y1="54167" x2="63077" y2="87760"/>
                        <a14:backgroundMark x1="24423" y1="72656" x2="34423" y2="77865"/>
                        <a14:backgroundMark x1="43462" y1="85156" x2="47500" y2="856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57" t="4687" r="47272" b="14563"/>
          <a:stretch/>
        </p:blipFill>
        <p:spPr>
          <a:xfrm>
            <a:off x="3923928" y="4869160"/>
            <a:ext cx="1028328" cy="142368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771" b="89844" l="53654" r="87115">
                        <a14:foregroundMark x1="66346" y1="29167" x2="71538" y2="27344"/>
                        <a14:foregroundMark x1="63462" y1="59115" x2="67692" y2="59635"/>
                        <a14:foregroundMark x1="65192" y1="57031" x2="67692" y2="56771"/>
                        <a14:foregroundMark x1="72500" y1="61458" x2="68654" y2="70833"/>
                        <a14:backgroundMark x1="82308" y1="46354" x2="75577" y2="5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763" t="19995" r="15108" b="20469"/>
          <a:stretch/>
        </p:blipFill>
        <p:spPr>
          <a:xfrm>
            <a:off x="4952256" y="4973754"/>
            <a:ext cx="805548" cy="1305450"/>
          </a:xfrm>
          <a:prstGeom prst="rect">
            <a:avLst/>
          </a:prstGeom>
        </p:spPr>
      </p:pic>
      <p:sp>
        <p:nvSpPr>
          <p:cNvPr id="4" name="Равнобедренный треугольник 3"/>
          <p:cNvSpPr/>
          <p:nvPr/>
        </p:nvSpPr>
        <p:spPr>
          <a:xfrm>
            <a:off x="2231740" y="1917634"/>
            <a:ext cx="1368152" cy="1080120"/>
          </a:xfrm>
          <a:prstGeom prst="triangl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68043" y="1988840"/>
            <a:ext cx="1165486" cy="100891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4277289" y="3501008"/>
            <a:ext cx="1165486" cy="100891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Равнобедренный треугольник 28"/>
          <p:cNvSpPr/>
          <p:nvPr/>
        </p:nvSpPr>
        <p:spPr>
          <a:xfrm>
            <a:off x="6166710" y="3409377"/>
            <a:ext cx="1368152" cy="108012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2434774" y="5186642"/>
            <a:ext cx="1165486" cy="1008914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Равнобедренный треугольник 33"/>
          <p:cNvSpPr/>
          <p:nvPr/>
        </p:nvSpPr>
        <p:spPr>
          <a:xfrm>
            <a:off x="6268043" y="5003098"/>
            <a:ext cx="1368152" cy="1080120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4290647" y="5040944"/>
            <a:ext cx="1152128" cy="108012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24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85" t="2086" b="-2086"/>
          <a:stretch/>
        </p:blipFill>
        <p:spPr>
          <a:xfrm>
            <a:off x="0" y="30654"/>
            <a:ext cx="9228860" cy="6998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57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9F9F9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9F9F9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137</Words>
  <Application>Microsoft Office PowerPoint</Application>
  <PresentationFormat>Экран (4:3)</PresentationFormat>
  <Paragraphs>26</Paragraphs>
  <Slides>9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лена</dc:creator>
  <cp:lastModifiedBy>лена</cp:lastModifiedBy>
  <cp:revision>14</cp:revision>
  <dcterms:created xsi:type="dcterms:W3CDTF">2015-05-26T20:49:03Z</dcterms:created>
  <dcterms:modified xsi:type="dcterms:W3CDTF">2016-11-23T09:34:56Z</dcterms:modified>
</cp:coreProperties>
</file>